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5"/>
  </p:notesMasterIdLst>
  <p:sldIdLst>
    <p:sldId id="1353" r:id="rId2"/>
    <p:sldId id="1356" r:id="rId3"/>
    <p:sldId id="1357" r:id="rId4"/>
  </p:sldIdLst>
  <p:sldSz cx="9144000" cy="5143500" type="screen16x9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64" autoAdjust="0"/>
    <p:restoredTop sz="98566" autoAdjust="0"/>
  </p:normalViewPr>
  <p:slideViewPr>
    <p:cSldViewPr>
      <p:cViewPr>
        <p:scale>
          <a:sx n="106" d="100"/>
          <a:sy n="106" d="100"/>
        </p:scale>
        <p:origin x="-1812" y="-7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814390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на 2023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2023 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3464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3732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4613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4526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4209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4209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09351"/>
            <a:ext cx="8929718" cy="93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2023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217757"/>
              </p:ext>
            </p:extLst>
          </p:nvPr>
        </p:nvGraphicFramePr>
        <p:xfrm>
          <a:off x="357160" y="1099150"/>
          <a:ext cx="8358246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42795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</a:tr>
              <a:tr h="54628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49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3265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3517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3732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+199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+215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4348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4613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4526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+265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+260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3960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3967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+242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+242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4542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89,90,91,92,95,96,97,98,99)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3265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3517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3732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+199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+215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2023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6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443621"/>
              </p:ext>
            </p:extLst>
          </p:nvPr>
        </p:nvGraphicFramePr>
        <p:xfrm>
          <a:off x="357160" y="1428742"/>
          <a:ext cx="8358246" cy="3247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С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3265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3517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3732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+199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+215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3066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3253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3375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3581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+187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+206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Борок)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3086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3274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3382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3588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+188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smtClean="0">
                          <a:latin typeface="Arial" pitchFamily="34" charset="0"/>
                          <a:cs typeface="Arial" pitchFamily="34" charset="0"/>
                        </a:rPr>
                        <a:t>+206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12076</TotalTime>
  <Words>439</Words>
  <Application>Microsoft Office PowerPoint</Application>
  <PresentationFormat>Экран (16:9)</PresentationFormat>
  <Paragraphs>125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Вазиева</cp:lastModifiedBy>
  <cp:revision>1111</cp:revision>
  <cp:lastPrinted>2022-12-14T13:30:55Z</cp:lastPrinted>
  <dcterms:created xsi:type="dcterms:W3CDTF">2012-06-27T12:08:55Z</dcterms:created>
  <dcterms:modified xsi:type="dcterms:W3CDTF">2022-12-14T13:31:00Z</dcterms:modified>
</cp:coreProperties>
</file>